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8" r:id="rId48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86122"/>
  </p:normalViewPr>
  <p:slideViewPr>
    <p:cSldViewPr snapToGrid="0">
      <p:cViewPr varScale="1">
        <p:scale>
          <a:sx n="126" d="100"/>
          <a:sy n="126" d="100"/>
        </p:scale>
        <p:origin x="1832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eater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</a:t>
            </a:r>
            <a:r>
              <a:rPr lang="pt-BR" dirty="0" err="1"/>
              <a:t>Quaternions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Usando coordenadas homogêneas em 3D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Ponto 3D 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Vetor 3D</a:t>
            </a:r>
            <a:r>
              <a:rPr lang="pt-BR" sz="1400"/>
              <a:t>  </a:t>
            </a:r>
            <a:r>
              <a:rPr lang="pt-BR" sz="1800"/>
              <a:t>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Matrizes 4x4 para transformações afim: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170EF8-3961-AD8F-2EA6-7BAA11E9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223" y="3104599"/>
            <a:ext cx="2166526" cy="1039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385" y="1499663"/>
            <a:ext cx="4293954" cy="28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672862" y="5410728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4" name="Google Shape;354;p38" descr="{&quot;type&quot;:&quot;lalign*&quot;,&quot;backgroundColor&quot;:&quot;#FFFFFF&quot;,&quot;id&quot;:&quot;1&quot;,&quot;backgroundColorModified&quot;:false,&quot;font&quot;:{&quot;size&quot;:24,&quot;family&quot;:&quot;Arial&quot;,&quot;color&quot;:&quot;#000000&quot;},&quot;code&quot;:&quot;\\begin{lalign*}\n&amp;{a\\,+\\,b\\mathbf{i}\\,+\\,c\\mathbf{j}\\,+\\,d\\mathbf{k}}\\\\\n&amp;{}\\\\\n&amp;{\\mathbf{i^{2}}=\\,\\mathbf{j^{2}}=\\,\\mathbf{k^{2}}=-1,\\,\\,\\mathbf{ijk}=-1}\\\\\n&amp;{\\mathbf{ij}=\\mathbf{k},\\,\\,\\,\\,\\,\\,\\mathbf{jk}=\\mathbf{i},\\,\\,\\,\\,\\,\\,\\mathbf{ki}=\\mathbf{j}}\\\\\n&amp;{\\mathbf{ji}=\\mathbf{-k},\\,\\mathbf{kj}=\\mathbf{-i},\\,\\mathbf{ik}=\\mathbf{-j}}\\\\\n&amp;{}\\\\\n&amp;{a,b,c,d\\,}\\\\\n\\end{lalign*}&quot;,&quot;aid&quot;:null,&quot;ts&quot;:1630338516024,&quot;cs&quot;:&quot;Uqgz8MlvllU9KTxszJHjvA==&quot;,&quot;size&quot;:{&quot;width&quot;:482.33333333333326,&quot;height&quot;:33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6" y="1802057"/>
            <a:ext cx="4594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</a:t>
            </a:r>
            <a:r>
              <a:rPr lang="pt-BR" sz="2200" dirty="0" err="1"/>
              <a:t>i</a:t>
            </a:r>
            <a:r>
              <a:rPr lang="pt-BR" sz="2200" dirty="0"/>
              <a:t>, </a:t>
            </a:r>
            <a:r>
              <a:rPr lang="pt-BR" sz="2200" dirty="0" err="1"/>
              <a:t>j</a:t>
            </a:r>
            <a:r>
              <a:rPr lang="pt-BR" sz="2200" dirty="0"/>
              <a:t>, </a:t>
            </a:r>
            <a:r>
              <a:rPr lang="pt-BR" sz="2200" dirty="0" err="1"/>
              <a:t>k</a:t>
            </a:r>
            <a:r>
              <a:rPr lang="pt-BR" sz="2200" dirty="0"/>
              <a:t>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</a:t>
            </a:r>
            <a:r>
              <a:rPr lang="pt-BR" sz="2200" b="1" dirty="0" err="1"/>
              <a:t>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 que os vetores de uma base </a:t>
            </a:r>
            <a:r>
              <a:rPr lang="pt-BR" sz="2200" dirty="0" err="1"/>
              <a:t>ortonormal</a:t>
            </a:r>
            <a:r>
              <a:rPr lang="pt-BR" sz="2200" dirty="0"/>
              <a:t>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Conjugado de um quatérnio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Assim: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Comprimento: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4123943"/>
            <a:ext cx="6119700" cy="10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1751</Words>
  <Application>Microsoft Macintosh PowerPoint</Application>
  <PresentationFormat>On-screen Show (16:10)</PresentationFormat>
  <Paragraphs>349</Paragraphs>
  <Slides>47</Slides>
  <Notes>47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Times New Roman</vt:lpstr>
      <vt:lpstr>Verdana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2D)</vt:lpstr>
      <vt:lpstr>Coordenadas Homogêneas (2D)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</vt:lpstr>
      <vt:lpstr>Indo para o espaço 3D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40</cp:revision>
  <dcterms:modified xsi:type="dcterms:W3CDTF">2023-02-28T11:41:35Z</dcterms:modified>
</cp:coreProperties>
</file>